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Master1"/>
  </p:sldMasterIdLst>
  <p:sldIdLst>
    <p:sldId id="256" r:id="rIdSld1"/>
  </p:sldIdLst>
  <p:sldSz cx="4890000" cy="3937500"/>
  <p:notesSz cx="6858000" cy="9144000"/>
</p:presentation>
</file>

<file path=ppt/_rels/presentation.xml.rels><?xml version="1.0" encoding="UTF-8" standalone="yes"?>
<Relationships xmlns="http://schemas.openxmlformats.org/package/2006/relationships"><Relationship Id="rIdMaster1" Type="http://schemas.openxmlformats.org/officeDocument/2006/relationships/slideMaster" Target="slideMasters/slideMaster1.xml"/><Relationship Id="rIdSld1" Type="http://schemas.openxmlformats.org/officeDocument/2006/relationships/slide" Target="slides/slid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<Relationship Id="rIdLayout1" Type="http://schemas.openxmlformats.org/officeDocument/2006/relationships/slideLayout" Target="../slideLayouts/slideLayout1.xml"/><Relationship Id="rIdTheme1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Img1" Type="http://schemas.openxmlformats.org/officeDocument/2006/relationships/image" Target="../media/image1.jpg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0000" y="360000"/>
            <a:ext cx="3810000" cy="2857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/>
</file>