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Master1"/>
  </p:sldMasterIdLst>
  <p:sldIdLst>
    <p:sldId id="256" r:id="rIdSld1"/>
    <p:sldId id="257" r:id="rIdSld2"/>
    <p:sldId id="258" r:id="rIdSld3"/>
  </p:sldIdLst>
  <p:sldSz cx="7772400" cy="10058400"/>
  <p:notesSz cx="6858000" cy="9144000"/>
</p:presentation>
</file>

<file path=ppt/_rels/presentation.xml.rels><?xml version="1.0" encoding="UTF-8" standalone="yes"?>
<Relationships xmlns="http://schemas.openxmlformats.org/package/2006/relationships"><Relationship Id="rIdMaster1" Type="http://schemas.openxmlformats.org/officeDocument/2006/relationships/slideMaster" Target="slideMasters/slideMaster1.xml"/><Relationship Id="rIdSld1" Type="http://schemas.openxmlformats.org/officeDocument/2006/relationships/slide" Target="slides/slide1.xml"/><Relationship Id="rIdSld2" Type="http://schemas.openxmlformats.org/officeDocument/2006/relationships/slide" Target="slides/slide2.xml"/><Relationship Id="rIdSld3" Type="http://schemas.openxmlformats.org/officeDocument/2006/relationships/slide" Target="slides/slide3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r="http://schemas.openxmlformats.org/officeDocument/2006/relationships" xmlns:a="http://schemas.openxmlformats.org/drawing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<Relationship Id="rIdLayout1" Type="http://schemas.openxmlformats.org/officeDocument/2006/relationships/slideLayout" Target="../slideLayouts/slideLayout1.xml"/><Relationship Id="rIdTheme1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</p:sldMaster>
</file>

<file path=ppt/slides/_rels/slide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Img1" Type="http://schemas.openxmlformats.org/officeDocument/2006/relationships/image" Target="../media/image1.png"/><Relationship Id="rIdImg2" Type="http://schemas.openxmlformats.org/officeDocument/2006/relationships/image" Target="../media/image2.jpg"/></Relationships>
</file>

<file path=ppt/slides/_rels/slide2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>
            <a:off x="485775" y="628650"/>
            <a:ext cx="680085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>
                <a:solidFill>
                  <a:srgbClr val="1C5E40"/>
                </a:solidFill>
              </a:rPr>
              <a:t>Greenhouse climate inspection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3529012" y="1314450"/>
            <a:ext cx="714375" cy="71437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5775" y="2181225"/>
            <a:ext cx="6800850" cy="201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950">
                <a:solidFill>
                  <a:srgbClr val="5A6B62"/>
                </a:solidFill>
              </a:rPr>
              <a:t>House 3, Cedar Row Nursery. A fictional site and report, written as a sample file.</a:t>
            </a:r>
          </a:p>
          <a:p>
            <a:r>
              <a:rPr sz="1300" b="1">
                <a:solidFill>
                  <a:srgbClr val="1C5E40"/>
                </a:solidFill>
              </a:rPr>
              <a:t>Inspection details</a:t>
            </a:r>
          </a:p>
          <a:p>
            <a:r>
              <a:rPr sz="1100">
                <a:solidFill>
                  <a:srgbClr val="1D2A24"/>
                </a:solidFill>
              </a:rPr>
              <a:t>Inspector:</a:t>
            </a:r>
          </a:p>
          <a:p>
            <a:r>
              <a:rPr sz="1100">
                <a:solidFill>
                  <a:srgbClr val="1D2A24"/>
                </a:solidFill>
              </a:rPr>
              <a:t>Date:</a:t>
            </a:r>
          </a:p>
          <a:p>
            <a:r>
              <a:rPr sz="1100">
                <a:solidFill>
                  <a:srgbClr val="1D2A24"/>
                </a:solidFill>
              </a:rPr>
              <a:t>Roof vents open and close on command</a:t>
            </a:r>
          </a:p>
          <a:p>
            <a:r>
              <a:rPr sz="1100">
                <a:solidFill>
                  <a:srgbClr val="1D2A24"/>
                </a:solidFill>
              </a:rPr>
              <a:t>Heater serviced this season</a:t>
            </a:r>
          </a:p>
          <a:p>
            <a:r>
              <a:rPr sz="1300" b="1">
                <a:solidFill>
                  <a:srgbClr val="1C5E40"/>
                </a:solidFill>
              </a:rPr>
              <a:t>House 3 on the day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Img2"/>
          <a:stretch>
            <a:fillRect/>
          </a:stretch>
        </p:blipFill>
        <p:spPr>
          <a:xfrm>
            <a:off x="1981200" y="4352925"/>
            <a:ext cx="3810000" cy="238125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85775" y="6886575"/>
            <a:ext cx="6800850" cy="234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00">
                <a:solidFill>
                  <a:srgbClr val="1D2A24"/>
                </a:solidFill>
              </a:rPr>
              <a:t>House 3 holds three benches of tomato seedlings under a gabled glass roof. The inspection checks that the roof vents, the heater and the two climate sensors keep the house between 16 and 27 degrees Celsius.</a:t>
            </a:r>
          </a:p>
          <a:p>
            <a:r>
              <a:rPr sz="1100">
                <a:solidFill>
                  <a:srgbClr val="1D2A24"/>
                </a:solidFill>
              </a:rPr>
              <a:t>Sensor A sits above the middle bench and sensor B near the door. Readings for the week are on page 2; actions are on page 3.</a:t>
            </a:r>
          </a:p>
          <a:p>
            <a:r>
              <a:rPr sz="1100">
                <a:solidFill>
                  <a:srgbClr val="1D2A24"/>
                </a:solidFill>
              </a:rPr>
              <a:t>The full sensor log is attached to this PDF as a CSV file, and the technician's notes are pinned to page 3.</a:t>
            </a:r>
          </a:p>
          <a:p>
            <a:r>
              <a:rPr sz="950">
                <a:solidFill>
                  <a:srgbClr val="5A6B62"/>
                </a:solidFill>
              </a:rPr>
              <a:t>Guide to venting:</a:t>
            </a:r>
          </a:p>
          <a:p>
            <a:r>
              <a:rPr sz="950">
                <a:solidFill>
                  <a:srgbClr val="5A6B62"/>
                </a:solidFill>
              </a:rPr>
              <a:t>example.com/greenhouse-venting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>
            <a:off x="485775" y="628650"/>
            <a:ext cx="680085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>
                <a:solidFill>
                  <a:srgbClr val="1C5E40"/>
                </a:solidFill>
              </a:rPr>
              <a:t>Sensor readings, 21 to 27 October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5775" y="1314450"/>
            <a:ext cx="6800850" cy="812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950">
                <a:solidFill>
                  <a:srgbClr val="5A6B62"/>
                </a:solidFill>
              </a:rPr>
              <a:t>Sensor A, logged every 10 minutes. Daily minimum and maximum air temperature, mean relative humidity and hours with the roof vents open.</a:t>
            </a:r>
          </a:p>
          <a:p>
            <a:r>
              <a:rPr sz="950">
                <a:solidFill>
                  <a:srgbClr val="5A6B62"/>
                </a:solidFill>
              </a:rPr>
              <a:t>Daily maximum, °C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485775" y="2279650"/>
          <a:ext cx="4602871" cy="2438400"/>
        </p:xfrm>
        <a:graphic>
          <a:graphicData uri="http://schemas.openxmlformats.org/drawingml/2006/table">
            <a:tbl>
              <a:tblPr/>
              <a:tblGrid>
                <a:gridCol w="969318"/>
                <a:gridCol w="670620"/>
                <a:gridCol w="706785"/>
                <a:gridCol w="1058763"/>
                <a:gridCol w="1197385"/>
              </a:tblGrid>
              <a:tr h="30480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D2A24"/>
                          </a:solidFill>
                        </a:rPr>
                        <a:t>Day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D2A24"/>
                          </a:solidFill>
                        </a:rPr>
                        <a:t>Min °C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D2A24"/>
                          </a:solidFill>
                        </a:rPr>
                        <a:t>Max °C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D2A24"/>
                          </a:solidFill>
                        </a:rPr>
                        <a:t>Humidity %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D2A24"/>
                          </a:solidFill>
                        </a:rPr>
                        <a:t>Vents open (h)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Tue 21 Oct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14.8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26.1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71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5.5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Wed 22 Oct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15.2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27.4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68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6.0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Thu 23 Oct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13.9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24.8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74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3.5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Fri 24 Oct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16.1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28.3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66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7.0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Sat 25 Oct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15.7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25.9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70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5.0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Sun 26 Oct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14.2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23.6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77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2.5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Mon 27 Oct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15.0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26.7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69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1D2A24"/>
                          </a:solidFill>
                        </a:rPr>
                        <a:t>5.5</a:t>
                      </a:r>
                    </a:p>
                  </a:txBody>
                  <a:tcPr>
                    <a:lnL w="12700" cmpd="s">
                      <a:solidFill>
                        <a:srgbClr val="999999"/>
                      </a:solidFill>
                    </a:lnL>
                    <a:lnR w="12700" cmpd="s">
                      <a:solidFill>
                        <a:srgbClr val="999999"/>
                      </a:solidFill>
                    </a:lnR>
                    <a:lnT w="12700" cmpd="s">
                      <a:solidFill>
                        <a:srgbClr val="999999"/>
                      </a:solidFill>
                    </a:lnT>
                    <a:lnB w="12700" cmpd="s">
                      <a:solidFill>
                        <a:srgbClr val="999999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485775" y="4870450"/>
            <a:ext cx="6800850" cy="62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00">
                <a:solidFill>
                  <a:srgbClr val="1D2A24"/>
                </a:solidFill>
              </a:rPr>
              <a:t>The house went over the 27 °C limit on two days, Wednesday and Friday. On both days the vents opened later than the controller schedule says.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>
            <a:off x="485775" y="628650"/>
            <a:ext cx="680085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>
                <a:solidFill>
                  <a:srgbClr val="1C5E40"/>
                </a:solidFill>
              </a:rPr>
              <a:t>Actions and sign-off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5775" y="1314450"/>
            <a:ext cx="6800850" cy="3145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300" b="1">
                <a:solidFill>
                  <a:srgbClr val="1C5E40"/>
                </a:solidFill>
              </a:rPr>
              <a:t>Actions</a:t>
            </a:r>
          </a:p>
          <a:p>
            <a:r>
              <a:rPr sz="1100">
                <a:solidFill>
                  <a:srgbClr val="1D2A24"/>
                </a:solidFill>
              </a:rPr>
              <a:t>1. </a:t>
            </a:r>
            <a:r>
              <a:rPr sz="1100">
                <a:solidFill>
                  <a:srgbClr val="1D2A24"/>
                </a:solidFill>
              </a:rPr>
              <a:t>Move sensor B away from the door, where drafts lower its readings.</a:t>
            </a:r>
          </a:p>
          <a:p>
            <a:r>
              <a:rPr sz="1100">
                <a:solidFill>
                  <a:srgbClr val="1D2A24"/>
                </a:solidFill>
              </a:rPr>
              <a:t>2. </a:t>
            </a:r>
            <a:r>
              <a:rPr sz="1100">
                <a:solidFill>
                  <a:srgbClr val="1D2A24"/>
                </a:solidFill>
              </a:rPr>
              <a:t>Reset the vent controller to open at 24 °C instead of 26 °C.</a:t>
            </a:r>
          </a:p>
          <a:p>
            <a:r>
              <a:rPr sz="1100">
                <a:solidFill>
                  <a:srgbClr val="1D2A24"/>
                </a:solidFill>
              </a:rPr>
              <a:t>3. </a:t>
            </a:r>
            <a:r>
              <a:rPr sz="1100">
                <a:solidFill>
                  <a:srgbClr val="1D2A24"/>
                </a:solidFill>
              </a:rPr>
              <a:t>Service the heater before the first frost and record the date here.</a:t>
            </a:r>
          </a:p>
          <a:p>
            <a:r>
              <a:rPr sz="1300" b="1">
                <a:solidFill>
                  <a:srgbClr val="1C5E40"/>
                </a:solidFill>
              </a:rPr>
              <a:t>Technician's notes</a:t>
            </a:r>
          </a:p>
          <a:p>
            <a:r>
              <a:rPr sz="1100">
                <a:solidFill>
                  <a:srgbClr val="1D2A24"/>
                </a:solidFill>
              </a:rPr>
              <a:t>Notes from the vent controller check are attached to this page as a text file. Open the paperclip icon to read them.</a:t>
            </a:r>
          </a:p>
          <a:p>
            <a:r>
              <a:rPr sz="1300" b="1">
                <a:solidFill>
                  <a:srgbClr val="1C5E40"/>
                </a:solidFill>
              </a:rPr>
              <a:t>Sign-off</a:t>
            </a:r>
          </a:p>
          <a:p>
            <a:r>
              <a:rPr sz="1100">
                <a:solidFill>
                  <a:srgbClr val="1D2A24"/>
                </a:solidFill>
              </a:rPr>
              <a:t>Approved by:</a:t>
            </a:r>
          </a:p>
          <a:p>
            <a:r>
              <a:rPr sz="1100">
                <a:solidFill>
                  <a:srgbClr val="1D2A24"/>
                </a:solidFill>
              </a:rPr>
              <a:t>Next inspection: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Greenhouse climate inspection, House 3</dc:title>
</cp:coreProperties>
</file>