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Planned ($k)</c:v>
                </c:pt>
              </c:strCache>
            </c:strRef>
          </c:tx>
          <c:spPr>
            <a:solidFill>
              <a:srgbClr val="1F6F78"/>
            </a:solidFill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55</c:v>
                </c:pt>
                <c:pt idx="2">
                  <c:v>60</c:v>
                </c:pt>
                <c:pt idx="3">
                  <c:v>45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Spent ($k)</c:v>
                </c:pt>
              </c:strCache>
            </c:strRef>
          </c:tx>
          <c:spPr>
            <a:solidFill>
              <a:srgbClr val="F2A63B"/>
            </a:solidFill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38</c:v>
                </c:pt>
                <c:pt idx="1">
                  <c:v>61</c:v>
                </c:pt>
                <c:pt idx="2">
                  <c:v>52</c:v>
                </c:pt>
                <c:pt idx="3">
                  <c:v>0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l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b"/>
        <c:majorGridlines/>
        <c:majorTickMark val="out"/>
        <c:minorTickMark val="none"/>
        <c:tickLblPos val="nextTo"/>
        <c:crossAx val="-2068027336"/>
        <c:crosses val="autoZero"/>
      </c:valAx>
    </c:plotArea>
    <c:legend>
      <c:legendPos val="b"/>
      <c:overlay val="0"/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Replace every phrase in square brackets before you present.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t>Project name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Who presents, and when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t>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r>
              <a:t>Add up to five points, one line each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1"/>
          <p:cNvSpPr/>
          <p:nvPr/>
        </p:nvSpPr>
        <p:spPr>
          <a:xfrm>
            <a:off x="0" y="0"/>
            <a:ext cx="9144000" cy="274320"/>
          </a:xfrm>
          <a:prstGeom prst="rect">
            <a:avLst/>
          </a:prstGeom>
          <a:solidFill>
            <a:srgbClr val="1F6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1" name="Picture 2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21040" y="6172200"/>
            <a:ext cx="502920" cy="502920"/>
          </a:xfrm>
          <a:prstGeom prst="rect">
            <a:avLst/>
          </a:prstGeom>
        </p:spPr>
      </p:pic>
      <p:sp>
        <p:nvSpPr>
          <p:cNvPr id="102" name="TextBox 3"/>
          <p:cNvSpPr txBox="1"/>
          <p:nvPr/>
        </p:nvSpPr>
        <p:spPr>
          <a:xfrm>
            <a:off x="457200" y="6263640"/>
            <a:ext cx="54864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100">
                <a:solidFill>
                  <a:srgbClr val="1F6F78"/>
                </a:solidFill>
              </a:rPr>
              <a:t>Kestrel Lane Studio  |  Project review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[Project name] review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Prepared by [name] on [date]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Status at a glance</a:t>
            </a:r>
          </a:p>
          <a:p>
            <a:r>
              <a:t>Budget: planned and spent</a:t>
            </a:r>
          </a:p>
          <a:p>
            <a:r>
              <a:t>Risks and decisions needed</a:t>
            </a:r>
          </a:p>
          <a:p>
            <a:r>
              <a:t>Next steps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Status at a glance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554480"/>
          <a:ext cx="8229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640080">
                <a:tc>
                  <a:txBody>
                    <a:bodyPr/>
                    <a:lstStyle/>
                    <a:p>
                      <a:r>
                        <a:rPr sz="2000"/>
                        <a:t>Workstream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Owner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Due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2000"/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[owner]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>
                          <a:solidFill>
                            <a:srgbClr val="222B33"/>
                          </a:solidFill>
                        </a:rPr>
                        <a:t>On track</a:t>
                      </a:r>
                    </a:p>
                  </a:txBody>
                  <a:tcPr>
                    <a:solidFill>
                      <a:srgbClr val="C8E6C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00"/>
                        <a:t>[date]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2000"/>
                        <a:t>Design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[owner]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>
                          <a:solidFill>
                            <a:srgbClr val="222B33"/>
                          </a:solidFill>
                        </a:rPr>
                        <a:t>At risk</a:t>
                      </a:r>
                    </a:p>
                  </a:txBody>
                  <a:tcPr>
                    <a:solidFill>
                      <a:srgbClr val="FFE08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00"/>
                        <a:t>[date]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2000"/>
                        <a:t>Build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[owner]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>
                          <a:solidFill>
                            <a:srgbClr val="222B33"/>
                          </a:solidFill>
                        </a:rPr>
                        <a:t>On track</a:t>
                      </a:r>
                    </a:p>
                  </a:txBody>
                  <a:tcPr>
                    <a:solidFill>
                      <a:srgbClr val="C8E6C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00"/>
                        <a:t>[date]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sz="2000"/>
                        <a:t>Launch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/>
                        <a:t>[owner]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2000">
                          <a:solidFill>
                            <a:srgbClr val="222B33"/>
                          </a:solidFill>
                        </a:rPr>
                        <a:t>Late</a:t>
                      </a:r>
                    </a:p>
                  </a:txBody>
                  <a:tcPr>
                    <a:solidFill>
                      <a:srgbClr val="F4A69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00"/>
                        <a:t>[date]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Budget: planned and spent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457200" y="1371600"/>
          <a:ext cx="8229600" cy="42062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200" y="5623560"/>
            <a:ext cx="82296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00" i="1"/>
              <a:t>Example figures. Replace them with your own in the chart data.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How to use this template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Duplicate the status slide for each workstream</a:t>
            </a:r>
          </a:p>
          <a:p>
            <a:r>
              <a:t>Keep status words to On track, At risk or Late</a:t>
            </a:r>
          </a:p>
          <a:p>
            <a:r>
              <a:t>This slide is hidden: it never shows when you present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>
                <a:solidFill>
                  <a:srgbClr val="222B33"/>
                </a:solidFill>
              </a:rPr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estrel Lan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6F78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6</Slides>
  <Notes>1</Notes>
  <HiddenSlides>1</HiddenSlide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review template</dc:title>
  <dc:subject/>
  <dc:creator>pdfconversionapi.com sample</dc:creator>
  <cp:keywords/>
  <dc:description/>
  <cp:lastModifiedBy>pdfconversionapi.com sample</cp:lastModifiedBy>
  <cp:revision>1</cp:revision>
  <dcterms:created xsi:type="dcterms:W3CDTF">2026-11-02T12:00:00Z</dcterms:created>
  <dcterms:modified xsi:type="dcterms:W3CDTF">2026-11-02T12:00:00Z</dcterms:modified>
  <cp:category/>
</cp:coreProperties>
</file>