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Foot passengers</c:v>
                </c:pt>
              </c:strCache>
            </c:strRef>
          </c:tx>
          <c:spPr>
            <a:solidFill>
              <a:srgbClr val="1B3A5C"/>
            </a:solidFill>
          </c:spPr>
          <c:cat>
            <c:strRef>
              <c:f>Sheet1!$A$2:$A$5</c:f>
              <c:strCache>
                <c:ptCount val="4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5400</c:v>
                </c:pt>
                <c:pt idx="1">
                  <c:v>4100</c:v>
                </c:pt>
                <c:pt idx="2">
                  <c:v>3200</c:v>
                </c:pt>
                <c:pt idx="3">
                  <c:v>2600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Cyclists</c:v>
                </c:pt>
              </c:strCache>
            </c:strRef>
          </c:tx>
          <c:spPr>
            <a:solidFill>
              <a:srgbClr val="2A9D8F"/>
            </a:solidFill>
          </c:spPr>
          <c:cat>
            <c:strRef>
              <c:f>Sheet1!$A$2:$A$5</c:f>
              <c:strCache>
                <c:ptCount val="4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900</c:v>
                </c:pt>
                <c:pt idx="1">
                  <c:v>640</c:v>
                </c:pt>
                <c:pt idx="2">
                  <c:v>410</c:v>
                </c:pt>
                <c:pt idx="3">
                  <c:v>280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remind the crew that the summer timetable posters come down on November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A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097280"/>
            <a:ext cx="8046720" cy="1188720"/>
          </a:xfrm>
        </p:spPr>
        <p:txBody>
          <a:bodyPr/>
          <a:lstStyle/>
          <a:p>
            <a:r>
              <a:rPr b="1">
                <a:solidFill>
                  <a:srgbClr val="FFFFFF"/>
                </a:solidFill>
              </a:rPr>
              <a:t>Winter timetable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2468880"/>
            <a:ext cx="8046720" cy="2011680"/>
          </a:xfrm>
        </p:spPr>
        <p:txBody>
          <a:bodyPr/>
          <a:lstStyle/>
          <a:p>
            <a:r>
              <a:rPr sz="2200" i="0">
                <a:solidFill>
                  <a:srgbClr val="F4E9D8"/>
                </a:solidFill>
              </a:rPr>
              <a:t>Calloway Bay Ferries, from December 1</a:t>
            </a:r>
          </a:p>
          <a:p>
            <a:r>
              <a:rPr sz="1300" i="1">
                <a:solidFill>
                  <a:srgbClr val="F4E9D8"/>
                </a:solidFill>
              </a:rPr>
              <a:t>A fictional operator. Sample deck for pdfconversionapi.com, released under CC0 1.0.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</p:spPr>
        <p:txBody>
          <a:bodyPr/>
          <a:lstStyle/>
          <a:p>
            <a:r>
              <a:t>What changes on December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749039"/>
          </a:xfrm>
        </p:spPr>
        <p:txBody>
          <a:bodyPr/>
          <a:lstStyle/>
          <a:p>
            <a:pPr/>
            <a:r>
              <a:rPr sz="2200"/>
              <a:t>Crossings every 40 minutes, down from every 30</a:t>
            </a:r>
          </a:p>
          <a:p>
            <a:pPr lvl="1"/>
            <a:r>
              <a:rPr sz="1800"/>
              <a:t>First boat 6:20 a.m., last boat 9:40 p.m.</a:t>
            </a:r>
          </a:p>
          <a:p>
            <a:pPr/>
            <a:r>
              <a:rPr sz="2200"/>
              <a:t>Gull Point is served on weekends only</a:t>
            </a:r>
          </a:p>
          <a:p>
            <a:pPr lvl="1"/>
            <a:r>
              <a:rPr sz="1800"/>
              <a:t>Weekday riders take the shuttle bus from Harbor Square</a:t>
            </a:r>
          </a:p>
          <a:p>
            <a:pPr/>
            <a:r>
              <a:rPr sz="2200"/>
              <a:t>Bikes ride free on every crossing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Weekday departures from North Pier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18872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75488">
                <a:tc>
                  <a:txBody>
                    <a:bodyPr/>
                    <a:lstStyle/>
                    <a:p>
                      <a:r>
                        <a:rPr sz="1600"/>
                        <a:t>Boat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Leaves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Harbor Square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Gull Point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Calloway 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6:20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6:42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weekends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Calloway 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7:00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7:22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weekends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Bay Runner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7:40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8:02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weekends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Bay Runner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9:40 p.m.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10:02 p.m.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no service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Riders per week, 2026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097280"/>
          <a:ext cx="804672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Draft: fare options (hidden)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/>
              <a:t>Option B raises the adult single fare from $4.50 to $5.00. Not decided yet.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Where the boats stop</a:t>
            </a:r>
          </a:p>
        </p:txBody>
      </p:sp>
      <p:pic>
        <p:nvPicPr>
          <p:cNvPr id="3" name="Picture 2" descr="bay-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5486400" cy="27432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217920" y="1280160"/>
            <a:ext cx="2468880" cy="2194560"/>
          </a:xfrm>
          <a:prstGeom prst="round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r>
              <a:rPr sz="1800">
                <a:solidFill>
                  <a:srgbClr val="FFFFFF"/>
                </a:solidFill>
              </a:rPr>
              <a:t>Ticket office at Harbor Square opens at 6:00 a.m.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977639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Dashed lines: crossings. Map not to scale.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timetable</dc:title>
  <dc:subject/>
  <dc:creator>pdfconversionapi.com</dc:creator>
  <cp:keywords/>
  <dc:description>Sample deck, released under CC0 1.0</dc:description>
  <cp:lastModifiedBy>pdfconversionapi.com</cp:lastModifiedBy>
  <cp:revision>1</cp:revision>
  <dcterms:created xsi:type="dcterms:W3CDTF">2026-11-02T09:00:00Z</dcterms:created>
  <dcterms:modified xsi:type="dcterms:W3CDTF">2026-11-02T09:00:00Z</dcterms:modified>
  <cp:category/>
</cp:coreProperties>
</file>